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6" r:id="rId4"/>
    <p:sldId id="263" r:id="rId5"/>
    <p:sldId id="264" r:id="rId6"/>
    <p:sldId id="265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8C1F-1C3E-35C1-03CE-12D39DC19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21E2-5EC8-0F3B-465C-AE7CE205C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A169F-4467-8E65-76A5-B3F9F2E5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2000-36A5-45EF-93C3-3D7C98D2FDE2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1D31E-FF76-B312-4DE0-6843BC23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08E10-1B40-CCE1-1AEC-69C2E16C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2DE2-D469-4BC6-9AF4-64B2116E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CE8E0-DB03-3585-30C7-41BDFD4A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69EA8-58A0-569D-E4EE-5923AE535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E8C79-13DA-F410-DC1E-1D27C72D5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2000-36A5-45EF-93C3-3D7C98D2FDE2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AEB6C-35F0-6E52-087C-AEA25EF6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E76C7-9D63-A0ED-07A4-E86E4CA7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2DE2-D469-4BC6-9AF4-64B2116E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9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A04876-1D43-2D24-5963-7F85CB9F1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FD628-FCFE-2274-D8BF-1FDFC0681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E5764-6D17-39E9-B2EC-E57F8A5B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2000-36A5-45EF-93C3-3D7C98D2FDE2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8E9B-A1A0-4B51-6627-6F6BBEB0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CE551-52A2-F10E-F25F-5930F9CD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2DE2-D469-4BC6-9AF4-64B2116E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1E83-D394-24B1-642B-05E99067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1FF5C-2938-E1E8-B1FD-74217C7DF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D9AF3-7FFA-8453-FB0C-B639F521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2000-36A5-45EF-93C3-3D7C98D2FDE2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2E7E5-2B4F-FF08-784A-48548E71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C2E9-5F56-CDBF-EA7C-2704B70E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2DE2-D469-4BC6-9AF4-64B2116E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F460E-3BB2-002E-D257-8B8E2DD4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1B45-B909-3584-CAD9-65159E597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A375F-BB3D-D720-1545-DBFDC176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2000-36A5-45EF-93C3-3D7C98D2FDE2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8E67E-0020-B1F6-D7D8-E66D27E5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7111-60C9-E750-7269-0302B92F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2DE2-D469-4BC6-9AF4-64B2116E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9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DCCD-F59D-7263-8C42-6E78688B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D616C-3969-0008-AD5B-D344EDAF0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10EBF-7903-BF65-1FD4-BC2FEC437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0681B-5FD4-B24E-9A2B-25BB407F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2000-36A5-45EF-93C3-3D7C98D2FDE2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7827E-3585-08A2-A42B-477EF94AD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0FAA6-E14E-3790-B432-9C6EFB43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2DE2-D469-4BC6-9AF4-64B2116E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A8D-5ED7-3EE5-2F7A-1D618976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022DD-7FD3-5C52-47A6-32C50E137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C0817-166D-43FD-C7FB-F9D2CEDF8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A0152-5AD4-701C-0341-97FB1FCA1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8B807-44CE-80A4-E473-0496323B1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F75A6-6CFA-BA01-2ECB-28AC60A7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2000-36A5-45EF-93C3-3D7C98D2FDE2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412E1-1A55-3146-BE20-F47BA75F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E8901-5B4B-A173-106D-8CF90141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2DE2-D469-4BC6-9AF4-64B2116E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7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391C-839B-B3BD-7EC3-68B92110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A4C8C-6D2C-7F54-A1EE-F6FDD50A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2000-36A5-45EF-93C3-3D7C98D2FDE2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C29C5-14A3-8B18-3BA1-21631976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CEDC4-1EB3-8223-5309-FE408176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2DE2-D469-4BC6-9AF4-64B2116E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8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9B642-6FBC-50F4-8AD0-F51E6EA4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2000-36A5-45EF-93C3-3D7C98D2FDE2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34542-376B-16E1-6932-BB71B82C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D0CD3-F21E-D043-8B13-8F51D4B2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2DE2-D469-4BC6-9AF4-64B2116E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6A78-AD4E-4D4F-D51F-969C0D42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645D9-74E3-371F-48B7-D819BAA8C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6937C-CF07-1B21-F54E-9FADCDAE3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A1368-0808-CB78-3F79-CB0B20BAD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2000-36A5-45EF-93C3-3D7C98D2FDE2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657E5-31A5-DA1C-9E66-13AE4B51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B76E8-3760-AABB-65D2-C9AA4045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2DE2-D469-4BC6-9AF4-64B2116E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5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2B47-7EDA-3176-22D0-E833D3D0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EF5C39-0352-7DE2-0DC7-0A10502C2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62770-C4D1-BBCC-1AC7-862963CC0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1B21A-9527-9BCD-5F1C-6220A66E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2000-36A5-45EF-93C3-3D7C98D2FDE2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36BC6-1FDF-215A-6C58-1AF781D78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3E92B-D148-607C-2530-B2D752A4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2DE2-D469-4BC6-9AF4-64B2116E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0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297C74-DE5D-105C-6654-FC8536BC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AE5BA-D36B-3AA8-235C-975989036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D590E-DBAA-FA15-968A-1713B8952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62000-36A5-45EF-93C3-3D7C98D2FDE2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1CD93-CD43-393F-F096-8421E031E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A7836-CA9A-2EF1-98F5-84E45B3DA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2DE2-D469-4BC6-9AF4-64B2116EC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9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F2E19D3-D7C7-9471-F975-72317FA167E3}"/>
              </a:ext>
            </a:extLst>
          </p:cNvPr>
          <p:cNvSpPr/>
          <p:nvPr/>
        </p:nvSpPr>
        <p:spPr>
          <a:xfrm>
            <a:off x="615973" y="1041230"/>
            <a:ext cx="7119257" cy="52843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CB675E-592E-7A68-AECF-367E93A58BB4}"/>
              </a:ext>
            </a:extLst>
          </p:cNvPr>
          <p:cNvSpPr/>
          <p:nvPr/>
        </p:nvSpPr>
        <p:spPr>
          <a:xfrm>
            <a:off x="8248416" y="1041230"/>
            <a:ext cx="3152037" cy="39508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3BE271-2918-90DB-FEC7-DC04B70C32FF}"/>
              </a:ext>
            </a:extLst>
          </p:cNvPr>
          <p:cNvSpPr txBox="1">
            <a:spLocks/>
          </p:cNvSpPr>
          <p:nvPr/>
        </p:nvSpPr>
        <p:spPr>
          <a:xfrm>
            <a:off x="1071467" y="1426968"/>
            <a:ext cx="3713583" cy="48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92C285-8D66-C0A6-C981-F92AF4A26503}"/>
              </a:ext>
            </a:extLst>
          </p:cNvPr>
          <p:cNvSpPr txBox="1"/>
          <p:nvPr/>
        </p:nvSpPr>
        <p:spPr>
          <a:xfrm>
            <a:off x="791547" y="1263232"/>
            <a:ext cx="66247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OF YOUR RESEARCH</a:t>
            </a:r>
          </a:p>
          <a:p>
            <a:pPr algn="ctr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A4D0C8-EA21-63D2-2057-A8A6228E5055}"/>
              </a:ext>
            </a:extLst>
          </p:cNvPr>
          <p:cNvGrpSpPr/>
          <p:nvPr/>
        </p:nvGrpSpPr>
        <p:grpSpPr>
          <a:xfrm>
            <a:off x="8331558" y="5210748"/>
            <a:ext cx="3149031" cy="1212044"/>
            <a:chOff x="3571288" y="8394934"/>
            <a:chExt cx="3001108" cy="121204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AC01DDC-B950-ED67-8BCC-347560ED9988}"/>
                </a:ext>
              </a:extLst>
            </p:cNvPr>
            <p:cNvGrpSpPr/>
            <p:nvPr/>
          </p:nvGrpSpPr>
          <p:grpSpPr>
            <a:xfrm>
              <a:off x="3571288" y="8394934"/>
              <a:ext cx="3001108" cy="1212044"/>
              <a:chOff x="319308" y="2065860"/>
              <a:chExt cx="2600331" cy="1926518"/>
            </a:xfrm>
          </p:grpSpPr>
          <p:sp>
            <p:nvSpPr>
              <p:cNvPr id="25" name="Rectangle: Top Corners Rounded 24">
                <a:extLst>
                  <a:ext uri="{FF2B5EF4-FFF2-40B4-BE49-F238E27FC236}">
                    <a16:creationId xmlns:a16="http://schemas.microsoft.com/office/drawing/2014/main" id="{D5596A0C-9992-47EE-CABC-7EADA3996606}"/>
                  </a:ext>
                </a:extLst>
              </p:cNvPr>
              <p:cNvSpPr/>
              <p:nvPr/>
            </p:nvSpPr>
            <p:spPr>
              <a:xfrm>
                <a:off x="319308" y="2065860"/>
                <a:ext cx="2600325" cy="177201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D196EB7F-8635-D216-FC63-8FF3239CC42A}"/>
                  </a:ext>
                </a:extLst>
              </p:cNvPr>
              <p:cNvSpPr/>
              <p:nvPr/>
            </p:nvSpPr>
            <p:spPr>
              <a:xfrm rot="10800000">
                <a:off x="319314" y="3678053"/>
                <a:ext cx="2600325" cy="314325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ABCC7480-06D2-5E6B-257B-D22AE2B9389C}"/>
                </a:ext>
              </a:extLst>
            </p:cNvPr>
            <p:cNvSpPr/>
            <p:nvPr/>
          </p:nvSpPr>
          <p:spPr>
            <a:xfrm>
              <a:off x="3571295" y="8396573"/>
              <a:ext cx="3001101" cy="238793"/>
            </a:xfrm>
            <a:prstGeom prst="round2SameRect">
              <a:avLst/>
            </a:prstGeom>
            <a:solidFill>
              <a:srgbClr val="EAA047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A82B75C-FF97-C522-D65A-1B5E21DC6131}"/>
              </a:ext>
            </a:extLst>
          </p:cNvPr>
          <p:cNvSpPr txBox="1"/>
          <p:nvPr/>
        </p:nvSpPr>
        <p:spPr>
          <a:xfrm>
            <a:off x="8248416" y="5210748"/>
            <a:ext cx="3232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B3D87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CORRESPONDING AUTHOR’S CONTACT INFORMATION: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145640-8D4E-BCAF-9D53-8DB08ED97924}"/>
              </a:ext>
            </a:extLst>
          </p:cNvPr>
          <p:cNvSpPr txBox="1"/>
          <p:nvPr/>
        </p:nvSpPr>
        <p:spPr>
          <a:xfrm>
            <a:off x="8323881" y="5498033"/>
            <a:ext cx="3149024" cy="85048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50" dirty="0">
                <a:solidFill>
                  <a:srgbClr val="0B3D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NAME:</a:t>
            </a:r>
          </a:p>
          <a:p>
            <a:pPr>
              <a:lnSpc>
                <a:spcPct val="150000"/>
              </a:lnSpc>
            </a:pPr>
            <a:r>
              <a:rPr lang="en-US" sz="850" dirty="0">
                <a:solidFill>
                  <a:srgbClr val="0B3D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ADDRESS:</a:t>
            </a:r>
          </a:p>
          <a:p>
            <a:pPr>
              <a:lnSpc>
                <a:spcPct val="150000"/>
              </a:lnSpc>
            </a:pPr>
            <a:r>
              <a:rPr lang="en-US" sz="850" dirty="0">
                <a:solidFill>
                  <a:srgbClr val="0B3D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</a:t>
            </a:r>
          </a:p>
          <a:p>
            <a:pPr>
              <a:lnSpc>
                <a:spcPct val="150000"/>
              </a:lnSpc>
            </a:pPr>
            <a:r>
              <a:rPr lang="en-US" sz="850" dirty="0">
                <a:solidFill>
                  <a:srgbClr val="0B3D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 NUMBER: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CA2F-9EC1-4F49-B86B-D6AC4DAB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C08E-822A-B956-6D0E-DB5E5649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6995"/>
            <a:ext cx="11430000" cy="145557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39B4E-482E-F724-B0C0-9656270C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792590"/>
            <a:ext cx="11430000" cy="35149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5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0BE98-9B34-F4E5-9D23-97E4F1EF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B224E-DA75-E543-E195-8EBC3AFD4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3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CDA20-FE95-45EF-EC2F-DA19F0BB0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2D4F-CD72-BEB3-E4E7-8BBA6FE8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6995"/>
            <a:ext cx="11430000" cy="1455576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CD86-2B1B-AC46-7B7F-B0369FE75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792590"/>
            <a:ext cx="11430000" cy="35149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4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7568-0ECE-84C5-A8D7-C06ECB248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1271-F288-A43F-7410-4A711F18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6995"/>
            <a:ext cx="11430000" cy="1455576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FA1A-21A6-5294-C7D3-30376DB5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792590"/>
            <a:ext cx="11430000" cy="35149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0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5CD16-9E20-3D40-5195-B3D4B9DC0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37C6-94ED-7CF1-17F7-C08334ACD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6995"/>
            <a:ext cx="11430000" cy="1455576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9E53-D0DC-C4ED-D6AB-4910AD684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792590"/>
            <a:ext cx="11430000" cy="35149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0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76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#9Slide02 Tieu de rat dai 01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7</cp:revision>
  <dcterms:created xsi:type="dcterms:W3CDTF">2025-08-14T03:05:59Z</dcterms:created>
  <dcterms:modified xsi:type="dcterms:W3CDTF">2025-10-09T01:46:40Z</dcterms:modified>
</cp:coreProperties>
</file>